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0" r:id="rId3"/>
    <p:sldId id="257" r:id="rId4"/>
    <p:sldId id="261" r:id="rId5"/>
    <p:sldId id="262" r:id="rId6"/>
    <p:sldId id="258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0"/>
  </p:normalViewPr>
  <p:slideViewPr>
    <p:cSldViewPr snapToGrid="0" snapToObjects="1">
      <p:cViewPr varScale="1">
        <p:scale>
          <a:sx n="131" d="100"/>
          <a:sy n="131" d="100"/>
        </p:scale>
        <p:origin x="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ln>
                <a:solidFill>
                  <a:sysClr val="windowText" lastClr="000000"/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effectLst>
                <a:glow>
                  <a:srgbClr val="4472C4"/>
                </a:glow>
                <a:reflection endPos="0" dir="5400000" sy="-100000" algn="bl" rotWithShape="0"/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0580817419369624E-2"/>
          <c:y val="0.13302999644645944"/>
          <c:w val="0.9394191825806304"/>
          <c:h val="0.7646065187365044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Count of recursive calls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ln>
                      <a:solidFill>
                        <a:schemeClr val="tx1">
                          <a:alpha val="4700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glow>
                        <a:schemeClr val="accent1">
                          <a:alpha val="40000"/>
                        </a:schemeClr>
                      </a:glow>
                      <a:reflection blurRad="139700" stA="45000" endPos="41000" dist="50800" dir="5400000" sy="-100000" algn="bl" rotWithShape="0"/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Easy</c:v>
                </c:pt>
                <c:pt idx="1">
                  <c:v>Medium</c:v>
                </c:pt>
                <c:pt idx="2">
                  <c:v>Hard</c:v>
                </c:pt>
                <c:pt idx="3">
                  <c:v>Samurai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150</c:v>
                </c:pt>
                <c:pt idx="2">
                  <c:v>500</c:v>
                </c:pt>
                <c:pt idx="3">
                  <c:v>1500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86-B748-8079-EF51749BC4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20516720"/>
        <c:axId val="1820517920"/>
      </c:barChart>
      <c:catAx>
        <c:axId val="1820516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ln>
                  <a:solidFill>
                    <a:schemeClr val="tx1">
                      <a:alpha val="47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>
                    <a:schemeClr val="accent1">
                      <a:alpha val="40000"/>
                    </a:schemeClr>
                  </a:glow>
                  <a:reflection blurRad="139700" stA="45000" endPos="41000" dist="50800" dir="5400000" sy="-100000" algn="bl" rotWithShape="0"/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0517920"/>
        <c:crosses val="autoZero"/>
        <c:auto val="1"/>
        <c:lblAlgn val="ctr"/>
        <c:lblOffset val="100"/>
        <c:noMultiLvlLbl val="0"/>
      </c:catAx>
      <c:valAx>
        <c:axId val="1820517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ln>
                  <a:solidFill>
                    <a:schemeClr val="tx1">
                      <a:alpha val="47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>
                    <a:schemeClr val="accent1">
                      <a:alpha val="40000"/>
                    </a:schemeClr>
                  </a:glow>
                  <a:reflection blurRad="139700" stA="45000" endPos="41000" dist="50800" dir="5400000" sy="-100000" algn="bl" rotWithShape="0"/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0516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6350" cap="flat" cmpd="sng" algn="ctr">
      <a:solidFill>
        <a:schemeClr val="tx2">
          <a:lumMod val="40000"/>
          <a:lumOff val="60000"/>
        </a:schemeClr>
      </a:solidFill>
      <a:round/>
    </a:ln>
    <a:effectLst/>
  </c:spPr>
  <c:txPr>
    <a:bodyPr/>
    <a:lstStyle/>
    <a:p>
      <a:pPr>
        <a:defRPr>
          <a:ln>
            <a:solidFill>
              <a:schemeClr val="tx1">
                <a:alpha val="47000"/>
              </a:schemeClr>
            </a:solidFill>
          </a:ln>
          <a:effectLst>
            <a:glow>
              <a:schemeClr val="accent1">
                <a:alpha val="40000"/>
              </a:schemeClr>
            </a:glow>
            <a:reflection blurRad="139700" stA="45000" endPos="41000" dist="50800" dir="5400000" sy="-100000" algn="bl" rotWithShape="0"/>
          </a:effectLst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87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13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3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25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4225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069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032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539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83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78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000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FCBC56-9008-B74B-B0C2-C5F5ED106C2D}" type="datetimeFigureOut">
              <a:rPr lang="en-US" smtClean="0"/>
              <a:t>3/18/19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EF9B1EA-082F-A441-A3A9-809AF6501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26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3F1B3-BBA2-D743-95D2-EBD0BF9030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Sudoku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7D164-800B-E045-B520-3D08E627A6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Design and implementation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1BB837-1194-5E40-8D02-3ADF8D9DE35C}"/>
              </a:ext>
            </a:extLst>
          </p:cNvPr>
          <p:cNvSpPr txBox="1"/>
          <p:nvPr/>
        </p:nvSpPr>
        <p:spPr>
          <a:xfrm>
            <a:off x="4184388" y="5550971"/>
            <a:ext cx="3823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Software Engineer: </a:t>
            </a:r>
            <a:r>
              <a:rPr lang="en-US" dirty="0" err="1"/>
              <a:t>Dzianis</a:t>
            </a:r>
            <a:r>
              <a:rPr lang="en-US" dirty="0"/>
              <a:t> </a:t>
            </a:r>
            <a:r>
              <a:rPr lang="en-US" dirty="0" err="1"/>
              <a:t>Markhotka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145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C7FF834-B204-4967-8D47-8BB36EAF0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80A22D-61EA-43E3-BD94-3E39CF902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16916F-B2EC-414F-9F15-541282B1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5451676"/>
            <a:ext cx="8991600" cy="937550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F09234-C886-F84C-8D5A-0BA938217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491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919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284FF-50EE-1A49-9E2F-822D9EFE2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CCB518-4444-0541-9858-5437FAC7E525}"/>
              </a:ext>
            </a:extLst>
          </p:cNvPr>
          <p:cNvSpPr txBox="1"/>
          <p:nvPr/>
        </p:nvSpPr>
        <p:spPr>
          <a:xfrm>
            <a:off x="4501444" y="3167390"/>
            <a:ext cx="34083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Online demonstration</a:t>
            </a:r>
          </a:p>
        </p:txBody>
      </p:sp>
    </p:spTree>
    <p:extLst>
      <p:ext uri="{BB962C8B-B14F-4D97-AF65-F5344CB8AC3E}">
        <p14:creationId xmlns:p14="http://schemas.microsoft.com/office/powerpoint/2010/main" val="3978035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4167985-D6E9-40FF-97C0-4B6D373E8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68" y="640080"/>
            <a:ext cx="10911865" cy="4626864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801362-349C-44BE-BEF6-8E926E1D3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6" y="804672"/>
            <a:ext cx="10579608" cy="42976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AA14C0-5B13-964D-9DA0-B4968C09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2729" y="1289303"/>
            <a:ext cx="9638443" cy="3339303"/>
          </a:xfrm>
          <a:ln>
            <a:noFill/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50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418802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E4748-C281-6640-A36F-7EE8700FA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3CE416-264D-2E4B-BF98-39DA05DD8A83}"/>
              </a:ext>
            </a:extLst>
          </p:cNvPr>
          <p:cNvSpPr txBox="1"/>
          <p:nvPr/>
        </p:nvSpPr>
        <p:spPr>
          <a:xfrm>
            <a:off x="838200" y="2208179"/>
            <a:ext cx="109225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Part 1</a:t>
            </a:r>
          </a:p>
          <a:p>
            <a:r>
              <a:rPr lang="en-US" dirty="0"/>
              <a:t>Write a program that reads a Sudoku from a normal text file. The text file should be build by 9 rows with 9 characters each followed by an End of Line char. Each character is either a number (1-9) or some other character to symbolize an empty box. Store the read Sudoku in a suitable data structure.</a:t>
            </a:r>
          </a:p>
          <a:p>
            <a:r>
              <a:rPr lang="en-US" b="1" dirty="0"/>
              <a:t>Part 2</a:t>
            </a:r>
          </a:p>
          <a:p>
            <a:r>
              <a:rPr lang="en-US" dirty="0"/>
              <a:t>Write an algorithm that solves the Sudoku and verifies that there is only one solution and presents it in some way (can be a console printout or a windows form). Create some way of classifying the level of difficulty of the Sudoku (see the 4 attached examples)</a:t>
            </a:r>
          </a:p>
          <a:p>
            <a:r>
              <a:rPr lang="en-US" b="1" dirty="0"/>
              <a:t>Part 3</a:t>
            </a:r>
          </a:p>
          <a:p>
            <a:r>
              <a:rPr lang="en-US" dirty="0"/>
              <a:t>Implement an algorithm that creates a Sudoku with a unique solution.</a:t>
            </a:r>
          </a:p>
          <a:p>
            <a:r>
              <a:rPr lang="en-US" b="1" dirty="0"/>
              <a:t>Part 4</a:t>
            </a:r>
          </a:p>
          <a:p>
            <a:r>
              <a:rPr lang="en-US" dirty="0"/>
              <a:t>Add a simple User Interface for managing the above features.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719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EC7FF834-B204-4967-8D47-8BB36EAF0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780A22D-61EA-43E3-BD94-3E39CF902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4E3846-8CC8-7F4F-9972-EB20864E7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FAD5D-567F-704F-9F60-823496ABF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5194" y="5688535"/>
            <a:ext cx="6801612" cy="53612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Unique numbers in each segments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BC446E-08A0-0E44-85F1-98227D1D9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67" y="775379"/>
            <a:ext cx="10921466" cy="303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540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70B0-96D7-4E42-8A3A-31CE9C82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504" y="665545"/>
            <a:ext cx="2618656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structure: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5D2C51-CDF8-F64E-8C49-D5AEBFEF0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262" y="122057"/>
            <a:ext cx="5828806" cy="27137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8ACF70-4E05-8A4B-9E14-786615DF7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504" y="2974693"/>
            <a:ext cx="10544537" cy="363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438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71428-B441-3B48-BDA1-C3D5DAAAD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08804"/>
            <a:ext cx="3698803" cy="1440394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tx1"/>
                </a:solidFill>
              </a:rPr>
              <a:t>Sequences of the steps to solve the assignment:</a:t>
            </a: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FB403EBD-907E-4D59-98D4-A72CD1063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9B5B8-0A53-F042-BC0A-2BEBB6EFC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Implement sudoku solving algorithm</a:t>
            </a:r>
          </a:p>
          <a:p>
            <a:pPr marL="514350" indent="-51435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Implement sudoku generating algorithm</a:t>
            </a:r>
          </a:p>
          <a:p>
            <a:pPr marL="514350" indent="-51435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Design application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</a:rPr>
              <a:t>Implement UI</a:t>
            </a:r>
          </a:p>
        </p:txBody>
      </p:sp>
    </p:spTree>
    <p:extLst>
      <p:ext uri="{BB962C8B-B14F-4D97-AF65-F5344CB8AC3E}">
        <p14:creationId xmlns:p14="http://schemas.microsoft.com/office/powerpoint/2010/main" val="9563826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12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437675-360E-BF46-9D6A-087690123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600"/>
              <a:t>Brute-force search algorithm: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24B1B9-802C-D64F-B6AF-1A57686D8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949" y="640080"/>
            <a:ext cx="4868398" cy="526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952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A1350-CE73-BB4D-AB5F-C75CBA500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of the algorithm and problems solving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340066-2072-D84B-A913-44AEDB853B55}"/>
              </a:ext>
            </a:extLst>
          </p:cNvPr>
          <p:cNvSpPr txBox="1"/>
          <p:nvPr/>
        </p:nvSpPr>
        <p:spPr>
          <a:xfrm>
            <a:off x="1331089" y="2060294"/>
            <a:ext cx="5309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A195DE-2F84-E24A-B329-8CC786B8B436}"/>
              </a:ext>
            </a:extLst>
          </p:cNvPr>
          <p:cNvSpPr/>
          <p:nvPr/>
        </p:nvSpPr>
        <p:spPr>
          <a:xfrm>
            <a:off x="2020888" y="3576935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800" dirty="0"/>
              <a:t>Optimize function of “</a:t>
            </a:r>
            <a:r>
              <a:rPr lang="en-US" sz="2800" dirty="0" err="1"/>
              <a:t>FindNextCell</a:t>
            </a:r>
            <a:r>
              <a:rPr lang="en-US" sz="2800" dirty="0"/>
              <a:t>”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Solve unique solution problem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405282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8AD313-8483-3C4C-8A42-39374CA6C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Algorithm of Sudoku generating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9E2F59-645E-A244-ABD3-254D4DB9A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2633" y="640080"/>
            <a:ext cx="4921029" cy="526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36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319AB-F603-714A-9768-FFF448957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90203"/>
            <a:ext cx="7729728" cy="732760"/>
          </a:xfrm>
        </p:spPr>
        <p:txBody>
          <a:bodyPr>
            <a:normAutofit fontScale="90000"/>
          </a:bodyPr>
          <a:lstStyle/>
          <a:p>
            <a:r>
              <a:rPr lang="en-US" dirty="0"/>
              <a:t>Rank the difficulty 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4C526AD-D417-324D-A806-72E5F1DF33D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5424323"/>
              </p:ext>
            </p:extLst>
          </p:nvPr>
        </p:nvGraphicFramePr>
        <p:xfrm>
          <a:off x="1535513" y="1666753"/>
          <a:ext cx="9120973" cy="46010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3355596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225</Words>
  <Application>Microsoft Macintosh PowerPoint</Application>
  <PresentationFormat>Widescreen</PresentationFormat>
  <Paragraphs>31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Corbel</vt:lpstr>
      <vt:lpstr>Gill Sans MT</vt:lpstr>
      <vt:lpstr>Parcel</vt:lpstr>
      <vt:lpstr>Sudoku</vt:lpstr>
      <vt:lpstr>Tasks:</vt:lpstr>
      <vt:lpstr>Rules</vt:lpstr>
      <vt:lpstr>Data structure:</vt:lpstr>
      <vt:lpstr>Sequences of the steps to solve the assignment:</vt:lpstr>
      <vt:lpstr>Brute-force search algorithm:</vt:lpstr>
      <vt:lpstr>Optimization of the algorithm and problems solving</vt:lpstr>
      <vt:lpstr>Algorithm of Sudoku generating</vt:lpstr>
      <vt:lpstr>Rank the difficulty </vt:lpstr>
      <vt:lpstr>Design</vt:lpstr>
      <vt:lpstr>User Interface</vt:lpstr>
      <vt:lpstr>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Sudoku</dc:title>
  <dc:creator>Dzianis Markhotka</dc:creator>
  <cp:lastModifiedBy>Dzianis Markhotka</cp:lastModifiedBy>
  <cp:revision>1</cp:revision>
  <dcterms:created xsi:type="dcterms:W3CDTF">2019-03-18T16:14:46Z</dcterms:created>
  <dcterms:modified xsi:type="dcterms:W3CDTF">2019-03-18T16:15:51Z</dcterms:modified>
</cp:coreProperties>
</file>